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63" r:id="rId12"/>
    <p:sldId id="333" r:id="rId13"/>
    <p:sldId id="334" r:id="rId14"/>
    <p:sldId id="36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65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66" r:id="rId32"/>
    <p:sldId id="352" r:id="rId33"/>
    <p:sldId id="353" r:id="rId34"/>
    <p:sldId id="354" r:id="rId35"/>
    <p:sldId id="355" r:id="rId3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2995" y="3114675"/>
            <a:ext cx="49053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537970"/>
            <a:ext cx="11068050" cy="3781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5530" y="145923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8855" y="260286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855" y="460248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8895" y="1557020"/>
            <a:ext cx="9553575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76070" y="143065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55775" y="342519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537970"/>
            <a:ext cx="11249025" cy="3781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60145" y="141224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6460" y="261239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5510" y="471995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220" y="1490345"/>
            <a:ext cx="9686925" cy="3876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85595" y="140271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7020" y="352933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680845"/>
            <a:ext cx="11468100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918970"/>
            <a:ext cx="11658600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514475"/>
            <a:ext cx="1167765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566545"/>
            <a:ext cx="11658600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2292350"/>
            <a:ext cx="105918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" y="3442335"/>
            <a:ext cx="11668125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2090420"/>
            <a:ext cx="11696700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449070"/>
            <a:ext cx="11639550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2009775"/>
            <a:ext cx="11439525" cy="2838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2910" y="200977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35100"/>
            <a:ext cx="11534775" cy="4705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1960" y="143510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463675"/>
            <a:ext cx="11668125" cy="464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16870" y="225298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2071370"/>
            <a:ext cx="1113472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00480"/>
            <a:ext cx="11591925" cy="5464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12730" y="111887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85570"/>
            <a:ext cx="11544300" cy="4086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44810" y="267843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147570"/>
            <a:ext cx="1164907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99870"/>
            <a:ext cx="11601450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585595"/>
            <a:ext cx="11658600" cy="3686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16870" y="138366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9195" y="340614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052320"/>
            <a:ext cx="11639550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1537970"/>
            <a:ext cx="11706225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18920"/>
            <a:ext cx="11601450" cy="3819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88235" y="144272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77615" y="456184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1061720"/>
            <a:ext cx="11725275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1401445"/>
            <a:ext cx="11725275" cy="4772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37105" y="128968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2076450"/>
            <a:ext cx="1171575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58900"/>
            <a:ext cx="11639550" cy="5329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85900"/>
            <a:ext cx="11630025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514475"/>
            <a:ext cx="11649075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99870"/>
            <a:ext cx="11620500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971675"/>
            <a:ext cx="11630025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1528445"/>
            <a:ext cx="10163175" cy="3800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07770" y="139319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96365" y="353822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533525"/>
            <a:ext cx="11191875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9490" y="144018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1865" y="246126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685" y="363283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2026-01-07T08:38:40Z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